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1" r:id="rId6"/>
    <p:sldId id="260" r:id="rId7"/>
    <p:sldId id="263" r:id="rId8"/>
    <p:sldId id="269" r:id="rId9"/>
    <p:sldId id="267" r:id="rId10"/>
    <p:sldId id="268" r:id="rId11"/>
    <p:sldId id="264" r:id="rId12"/>
    <p:sldId id="265" r:id="rId13"/>
    <p:sldId id="266" r:id="rId14"/>
    <p:sldId id="25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4C20"/>
    <a:srgbClr val="29331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1759" b="-260"/>
          <a:stretch/>
        </p:blipFill>
        <p:spPr>
          <a:xfrm rot="5400000">
            <a:off x="4466931" y="-2413971"/>
            <a:ext cx="233289" cy="60762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>
              <a:defRPr sz="5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1759" b="-260"/>
          <a:stretch/>
        </p:blipFill>
        <p:spPr>
          <a:xfrm rot="16200000" flipV="1">
            <a:off x="4455355" y="3227148"/>
            <a:ext cx="233289" cy="60762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00564" y="1585732"/>
            <a:ext cx="169883" cy="38543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8775515" y="1571931"/>
            <a:ext cx="169883" cy="38543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00564" y="1585732"/>
            <a:ext cx="169883" cy="38543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1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8775515" y="1571931"/>
            <a:ext cx="169883" cy="385436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10013" y="6692267"/>
            <a:ext cx="47320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© Н.Н.Ф.</a:t>
            </a:r>
            <a:endParaRPr lang="ru-RU" sz="6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solidFill>
            <a:schemeClr val="accent3">
              <a:lumMod val="75000"/>
            </a:schemeClr>
          </a:soli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abiki.ru/blog/sovetski-vintazg/128299.html" TargetMode="External"/><Relationship Id="rId2" Type="http://schemas.openxmlformats.org/officeDocument/2006/relationships/hyperlink" Target="https://www.citywalls.ru/house/comm_image102-105176.jpg?mt=1649599543&amp;s=lnj0p7vn09h2abom6vvgfju354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alkday.ru/rubrika/20150225-musium-toys/" TargetMode="External"/><Relationship Id="rId4" Type="http://schemas.openxmlformats.org/officeDocument/2006/relationships/hyperlink" Target="https://dzen.ru/media/olegeverzov/mesto-gde-jivut-hoha-i-vesnushka-a-takje-vashi-detskie-igrushki-muzei-leningradskogo-detstva-v-peterburge-6161eeaf1acf7f5d7f64781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pearls.ru/" TargetMode="External"/><Relationship Id="rId2" Type="http://schemas.openxmlformats.org/officeDocument/2006/relationships/hyperlink" Target="https://www.inpearls.ru/author/56543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293315"/>
                </a:solidFill>
              </a:rPr>
              <a:t>Семейная реликвия</a:t>
            </a:r>
            <a:br>
              <a:rPr lang="ru-RU" sz="4400" dirty="0" smtClean="0">
                <a:solidFill>
                  <a:srgbClr val="293315"/>
                </a:solidFill>
              </a:rPr>
            </a:br>
            <a:r>
              <a:rPr lang="ru-RU" i="1" dirty="0" smtClean="0">
                <a:solidFill>
                  <a:srgbClr val="293315"/>
                </a:solidFill>
                <a:latin typeface="Monotype Corsiva" pitchFamily="66" charset="0"/>
              </a:rPr>
              <a:t>История реликвии моей семьи</a:t>
            </a:r>
            <a:endParaRPr lang="ru-RU" i="1" dirty="0">
              <a:solidFill>
                <a:srgbClr val="293315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4293096"/>
            <a:ext cx="5288632" cy="175260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000" dirty="0" smtClean="0">
                <a:solidFill>
                  <a:srgbClr val="293315"/>
                </a:solidFill>
              </a:rPr>
              <a:t>Автор: </a:t>
            </a:r>
          </a:p>
          <a:p>
            <a:pPr algn="l"/>
            <a:r>
              <a:rPr lang="ru-RU" sz="2000" dirty="0" err="1" smtClean="0">
                <a:solidFill>
                  <a:srgbClr val="293315"/>
                </a:solidFill>
              </a:rPr>
              <a:t>Голубенко</a:t>
            </a:r>
            <a:r>
              <a:rPr lang="ru-RU" sz="2000" dirty="0" smtClean="0">
                <a:solidFill>
                  <a:srgbClr val="293315"/>
                </a:solidFill>
              </a:rPr>
              <a:t> Виктория, ученица 3 класса «Б» МОУ «Беломорская СОШ № 3»</a:t>
            </a:r>
          </a:p>
          <a:p>
            <a:pPr algn="l"/>
            <a:endParaRPr lang="ru-RU" sz="2000" dirty="0" smtClean="0">
              <a:solidFill>
                <a:srgbClr val="293315"/>
              </a:solidFill>
            </a:endParaRPr>
          </a:p>
          <a:p>
            <a:pPr algn="l"/>
            <a:r>
              <a:rPr lang="ru-RU" sz="2000" dirty="0" smtClean="0">
                <a:solidFill>
                  <a:srgbClr val="293315"/>
                </a:solidFill>
              </a:rPr>
              <a:t>Руководитель Торопова Т.В.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908720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D4C20"/>
                </a:solidFill>
              </a:rPr>
              <a:t>Муниципальное образовательное учреждение</a:t>
            </a:r>
          </a:p>
          <a:p>
            <a:pPr algn="ctr"/>
            <a:r>
              <a:rPr lang="ru-RU" b="1" dirty="0" smtClean="0">
                <a:solidFill>
                  <a:srgbClr val="3D4C20"/>
                </a:solidFill>
              </a:rPr>
              <a:t>«Беломорская общеобразовательная школа №3»</a:t>
            </a:r>
            <a:endParaRPr lang="ru-RU" b="1" dirty="0">
              <a:solidFill>
                <a:srgbClr val="3D4C2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3356992"/>
            <a:ext cx="6964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Информационно-исследовательский проект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4166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upload.wikimedia.org/wikipedia/commons/b/b3/%D0%9D%D0%B0%D0%B4%D0%B5%D0%B6%D0%B4%D0%B0_%D0%9C%D1%83%D1%80%D1%8B%D0%B3%D0%B8%D0%BD%D0%B0%2C_%D0%B6%D0%B8%D1%82%D0%B5%D0%BB%D1%8C_%D0%B1%D0%BB%D0%BE%D0%BA%D0%B0%D0%B4%D0%BD%D0%BE%D0%B3%D0%BE_%D0%9B%D0%B5%D0%BD%D0%B8%D0%BD%D0%B3%D1%80%D0%B0%D0%B4%D0%B0_%D0%B2_%D0%9C%D1%83%D0%B7%D0%B5%D0%B5_%D0%BB%D0%B5%D0%BD%D0%B8%D0%BD%D0%B3%D1%80%D0%B0%D0%B4%D1%81%D0%BA%D0%BE%D0%B3%D0%BE_%D0%B4%D0%B5%D1%82%D1%81%D1%82%D0%B2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656"/>
            <a:ext cx="3244802" cy="46531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52292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293315"/>
                </a:solidFill>
              </a:rPr>
              <a:t>Надежда Михайловна Мурыгина, житель блокадного Ленинграда в Музее ленинградского детства</a:t>
            </a:r>
            <a:endParaRPr lang="ru-RU" sz="2000" b="1" dirty="0">
              <a:solidFill>
                <a:srgbClr val="293315"/>
              </a:solidFill>
            </a:endParaRPr>
          </a:p>
        </p:txBody>
      </p:sp>
      <p:pic>
        <p:nvPicPr>
          <p:cNvPr id="25604" name="Picture 4" descr="https://avatars.dzeninfra.ru/get-zen_doc/1567788/pub_6161eeaf1acf7f5d7f64781c_6161fddb450b6b1b4155e5f6/scale_2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852936"/>
            <a:ext cx="2304256" cy="307234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44008" y="908720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293315"/>
                </a:solidFill>
              </a:rPr>
              <a:t>Музей Ленинградского Детства, который  был открыт в 2013 году</a:t>
            </a:r>
            <a:r>
              <a:rPr lang="ru-RU" sz="2000" dirty="0" smtClean="0">
                <a:solidFill>
                  <a:srgbClr val="293315"/>
                </a:solidFill>
              </a:rPr>
              <a:t> </a:t>
            </a:r>
            <a:r>
              <a:rPr lang="ru-RU" sz="2000" b="1" dirty="0" smtClean="0">
                <a:solidFill>
                  <a:srgbClr val="293315"/>
                </a:solidFill>
              </a:rPr>
              <a:t>петербургской школе № 55 Петроградского района  </a:t>
            </a:r>
            <a:endParaRPr lang="ru-RU" sz="2000" b="1" dirty="0">
              <a:solidFill>
                <a:srgbClr val="293315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4032448" cy="537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052736"/>
            <a:ext cx="410445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339752" y="476672"/>
            <a:ext cx="3900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293315"/>
                </a:solidFill>
              </a:rPr>
              <a:t>Музей игрушки. Санкт-Петербург</a:t>
            </a:r>
            <a:endParaRPr lang="ru-RU" sz="2000" b="1" dirty="0">
              <a:solidFill>
                <a:srgbClr val="293315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3491433" cy="465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628800"/>
            <a:ext cx="4824536" cy="361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sun9-east.userapi.com/sun9-25/s/v1/ig2/SQq_C0J3wlgrtxH4sXjdmdQJJsCS-E4vWuynNwCboejqAHMx37x98P9GTCVrkh2r8eAP8KMhoL3vgBg82MV2QKoV.jpg?size=1040x780&amp;quality=95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76672"/>
            <a:ext cx="5832648" cy="437448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31640" y="4941168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93315"/>
                </a:solidFill>
              </a:rPr>
              <a:t>Эта кукла – реликвия нашей семьи. Я обязательно сохраню ее и передам своим детям, она перейдет уже к следующему  поколению. </a:t>
            </a:r>
            <a:endParaRPr lang="ru-RU" sz="2400" b="1" dirty="0">
              <a:solidFill>
                <a:srgbClr val="293315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Информационные источники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26876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917721" y="5605929"/>
            <a:ext cx="5364000" cy="837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Шаблон подготовила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: Фуфлыгина Наталья Николаевна </a:t>
            </a:r>
          </a:p>
          <a:p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зав. библиотекой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ФГКОУ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СКК МВД России</a:t>
            </a:r>
          </a:p>
          <a:p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г. Самара,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2017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899592" y="1357899"/>
            <a:ext cx="745232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Ссылки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https://www.citywalls.ru/house/comm_image102-105176.jpg?mt=1649599543&amp;s=lnj0p7vn09h2abom6vvgfju354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https://babiki.ru/blog/sovetski-vintazg/128299.html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https://dzen.ru/media/olegeverzov/mesto-gde-jivut-hoha-i-vesnushka-a-takje-vashi-detskie-igrushki-muzei-leningradskogo-detstva-v-peterburge-6161eeaf1acf7f5d7f64781c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https://walkday.ru/rubrika/20150225-musium-toys/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9100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052736"/>
            <a:ext cx="6251135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Мы — куклы. Берите. И в дом свой несите.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И пусть на столе, на стене, на диване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Мы вам улыбнемся, когда захотите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И, может, теплее кому-нибудь станет.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А если кому-то однажды взгрустнется,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Откройте нам то, что гнетет вашу душу.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И кукла поймет, и щекой к вам прижмется,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И, может быть, круг ваш печальный разрушит.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Но не обижайте, в нас спрятана сказка…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dirty="0" smtClean="0">
                <a:hlinkClick r:id="rId2" tooltip="Галина Браиловская"/>
              </a:rPr>
              <a:t>Галина </a:t>
            </a:r>
            <a:r>
              <a:rPr lang="ru-RU" sz="2400" dirty="0" err="1" smtClean="0">
                <a:hlinkClick r:id="rId2" tooltip="Галина Браиловская"/>
              </a:rPr>
              <a:t>Браиловская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3"/>
              </a:rPr>
              <a:t>https://www.inpearls.ru/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37349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02359"/>
            <a:ext cx="7992888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93315"/>
                </a:solidFill>
              </a:rPr>
              <a:t>            Цель</a:t>
            </a:r>
            <a:r>
              <a:rPr lang="ru-RU" sz="2400" dirty="0" smtClean="0">
                <a:solidFill>
                  <a:srgbClr val="293315"/>
                </a:solidFill>
              </a:rPr>
              <a:t> : история появления куклы-пупса</a:t>
            </a:r>
          </a:p>
          <a:p>
            <a:pPr fontAlgn="base"/>
            <a:r>
              <a:rPr lang="ru-RU" sz="2400" b="1" dirty="0" smtClean="0">
                <a:solidFill>
                  <a:srgbClr val="293315"/>
                </a:solidFill>
              </a:rPr>
              <a:t>Задачи исследования.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</a:t>
            </a:r>
            <a:r>
              <a:rPr lang="ru-RU" sz="2400" dirty="0" smtClean="0"/>
              <a:t>узнать о времени и месте изготовления таких кукол по заводскому клейму, стоящему на игрушке;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установить особенности жизни людей того времени;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собрать информацию о появлении куклы в нашей семье</a:t>
            </a:r>
          </a:p>
          <a:p>
            <a:endParaRPr lang="ru-RU" sz="2400" dirty="0" smtClean="0">
              <a:solidFill>
                <a:srgbClr val="293315"/>
              </a:solidFill>
            </a:endParaRPr>
          </a:p>
          <a:p>
            <a:r>
              <a:rPr lang="ru-RU" sz="2400" b="1" dirty="0" smtClean="0">
                <a:solidFill>
                  <a:srgbClr val="293315"/>
                </a:solidFill>
              </a:rPr>
              <a:t>Гипотеза</a:t>
            </a:r>
            <a:r>
              <a:rPr lang="ru-RU" sz="2400" dirty="0" smtClean="0">
                <a:solidFill>
                  <a:srgbClr val="293315"/>
                </a:solidFill>
              </a:rPr>
              <a:t>: </a:t>
            </a:r>
            <a:r>
              <a:rPr lang="ru-RU" sz="2400" dirty="0" smtClean="0"/>
              <a:t>– игрушка может рассказать интересные факты об особенностях жизни людей того времени, когда она была изготовлена. </a:t>
            </a:r>
          </a:p>
          <a:p>
            <a:endParaRPr lang="ru-RU" sz="2400" dirty="0" smtClean="0"/>
          </a:p>
          <a:p>
            <a:r>
              <a:rPr lang="ru-RU" sz="2400" b="1" dirty="0" smtClean="0"/>
              <a:t>Объект исследования </a:t>
            </a:r>
            <a:r>
              <a:rPr lang="ru-RU" sz="2400" dirty="0" smtClean="0"/>
              <a:t>– кукла-пупс.</a:t>
            </a:r>
          </a:p>
          <a:p>
            <a:r>
              <a:rPr lang="ru-RU" sz="2400" b="1" dirty="0" smtClean="0"/>
              <a:t>Предмет исследования</a:t>
            </a:r>
            <a:r>
              <a:rPr lang="ru-RU" sz="2400" dirty="0" smtClean="0"/>
              <a:t> – особенности жизни людей времени изготовления этой игрушки. </a:t>
            </a:r>
          </a:p>
          <a:p>
            <a:r>
              <a:rPr lang="ru-RU" sz="2400" b="1" dirty="0" smtClean="0"/>
              <a:t>Методы: </a:t>
            </a:r>
            <a:r>
              <a:rPr lang="ru-RU" sz="2400" dirty="0" smtClean="0"/>
              <a:t>интервью, поиск информации и ёё анализ, </a:t>
            </a:r>
            <a:r>
              <a:rPr lang="ru-RU" sz="2400" dirty="0" err="1" smtClean="0"/>
              <a:t>эскурсия</a:t>
            </a:r>
            <a:endParaRPr lang="ru-RU" sz="2400" dirty="0" smtClean="0"/>
          </a:p>
          <a:p>
            <a:endParaRPr lang="ru-RU" sz="2400" dirty="0" smtClean="0">
              <a:solidFill>
                <a:srgbClr val="293315"/>
              </a:solidFill>
            </a:endParaRPr>
          </a:p>
          <a:p>
            <a:pPr fontAlgn="base"/>
            <a:endParaRPr lang="ru-RU" sz="2400" dirty="0" smtClean="0">
              <a:solidFill>
                <a:srgbClr val="293315"/>
              </a:solidFill>
            </a:endParaRPr>
          </a:p>
          <a:p>
            <a:r>
              <a:rPr lang="ru-RU" sz="2400" dirty="0" smtClean="0">
                <a:solidFill>
                  <a:srgbClr val="293315"/>
                </a:solidFill>
              </a:rPr>
              <a:t> </a:t>
            </a:r>
            <a:endParaRPr lang="ru-RU" sz="2400" dirty="0">
              <a:solidFill>
                <a:srgbClr val="293315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052736"/>
            <a:ext cx="264629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831632" y="4653136"/>
            <a:ext cx="33123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93315"/>
                </a:solidFill>
                <a:effectLst/>
                <a:ea typeface="Times New Roman" pitchFamily="18" charset="0"/>
                <a:cs typeface="Arial" pitchFamily="34" charset="0"/>
              </a:rPr>
              <a:t>Кукла пупс целлулоидная.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293315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93315"/>
                </a:solidFill>
                <a:effectLst/>
                <a:ea typeface="Times New Roman" pitchFamily="18" charset="0"/>
                <a:cs typeface="Arial" pitchFamily="34" charset="0"/>
              </a:rPr>
              <a:t>Рост 50 см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293315"/>
              </a:solidFill>
              <a:effectLst/>
              <a:cs typeface="Arial" pitchFamily="34" charset="0"/>
            </a:endParaRPr>
          </a:p>
        </p:txBody>
      </p:sp>
      <p:pic>
        <p:nvPicPr>
          <p:cNvPr id="7170" name="Picture 2" descr="https://sun9-west.userapi.com/sun9-2/s/v1/ig2/XeCbJiDg7I8_3m6AhiSgoSDgfhAQ9D5QMRBia9tIWLXICydpPwjLO4wIPlExzAjt64wcnPMMT503bOuMPGJCpJ8r.jpg?size=780x1040&amp;quality=9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4664"/>
            <a:ext cx="3348372" cy="44644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4941168"/>
            <a:ext cx="5223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293315"/>
                </a:solidFill>
              </a:rPr>
              <a:t>Моя бабушка </a:t>
            </a:r>
            <a:r>
              <a:rPr lang="ru-RU" sz="2000" b="1" dirty="0" err="1" smtClean="0">
                <a:solidFill>
                  <a:srgbClr val="293315"/>
                </a:solidFill>
              </a:rPr>
              <a:t>Божкова</a:t>
            </a:r>
            <a:r>
              <a:rPr lang="ru-RU" sz="2000" b="1" dirty="0" smtClean="0">
                <a:solidFill>
                  <a:srgbClr val="293315"/>
                </a:solidFill>
              </a:rPr>
              <a:t> Евгения Анатольевна </a:t>
            </a:r>
            <a:endParaRPr lang="ru-RU" sz="2000" b="1" dirty="0">
              <a:solidFill>
                <a:srgbClr val="293315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\Desktop\Голубенко В\куклы фото\фото вика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4536504" cy="3451543"/>
          </a:xfrm>
          <a:prstGeom prst="rect">
            <a:avLst/>
          </a:prstGeom>
          <a:noFill/>
        </p:spPr>
      </p:pic>
      <p:pic>
        <p:nvPicPr>
          <p:cNvPr id="18435" name="Picture 3" descr="C:\Users\admin\Desktop\Голубенко В\куклы фото\фото ви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548680"/>
            <a:ext cx="3208143" cy="46085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4149080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293315"/>
                </a:solidFill>
              </a:rPr>
              <a:t>На фото моя мама   </a:t>
            </a:r>
            <a:r>
              <a:rPr lang="ru-RU" sz="2000" b="1" dirty="0" err="1" smtClean="0">
                <a:solidFill>
                  <a:srgbClr val="293315"/>
                </a:solidFill>
              </a:rPr>
              <a:t>Божкова</a:t>
            </a:r>
            <a:r>
              <a:rPr lang="ru-RU" sz="2000" b="1" dirty="0" smtClean="0">
                <a:solidFill>
                  <a:srgbClr val="293315"/>
                </a:solidFill>
              </a:rPr>
              <a:t> Юлия Игоревна с братом Сергеем </a:t>
            </a:r>
            <a:endParaRPr lang="ru-RU" sz="2000" b="1" dirty="0">
              <a:solidFill>
                <a:srgbClr val="29331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968" y="5157192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293315"/>
                </a:solidFill>
              </a:rPr>
              <a:t>На фото моя прабабушка Шадрина  Прасковья Алексеевна с внуком Сергеем. Фото 1984 г.</a:t>
            </a:r>
            <a:endParaRPr lang="ru-RU" sz="2000" b="1" dirty="0">
              <a:solidFill>
                <a:srgbClr val="293315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куклы фото\голова пупс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338437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dmin\Desktop\Голубенко В\куклы фото\e84c756b3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48680"/>
            <a:ext cx="3168352" cy="414517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4653136"/>
            <a:ext cx="82809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293315"/>
                </a:solidFill>
              </a:rPr>
              <a:t>Иногда продавались куклы не целиком, а  отдельно головы с плечиками – бюсты. Их пришивали к тряпичному телу, и таким образом пупс был </a:t>
            </a:r>
            <a:r>
              <a:rPr lang="ru-RU" sz="2000" b="1" dirty="0" err="1" smtClean="0">
                <a:solidFill>
                  <a:srgbClr val="293315"/>
                </a:solidFill>
              </a:rPr>
              <a:t>мягконабивной</a:t>
            </a:r>
            <a:r>
              <a:rPr lang="ru-RU" sz="2000" b="1" dirty="0" smtClean="0">
                <a:solidFill>
                  <a:srgbClr val="293315"/>
                </a:solidFill>
              </a:rPr>
              <a:t>.  Люди, у которых не было хорошего достатка, могли купить только голову куклы, а нижнюю часть сшить самостоятельно.</a:t>
            </a:r>
            <a:endParaRPr lang="ru-RU" sz="2000" b="1" dirty="0">
              <a:solidFill>
                <a:srgbClr val="293315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куклы фото\318dDSC055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548680"/>
            <a:ext cx="396044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3212976"/>
            <a:ext cx="3379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3D4C20"/>
                </a:solidFill>
              </a:rPr>
              <a:t>Клеймо на спине куклы</a:t>
            </a:r>
            <a:endParaRPr lang="ru-RU" sz="2400" b="1" dirty="0">
              <a:solidFill>
                <a:srgbClr val="3D4C2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899592" y="4221088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D4C20"/>
                </a:solidFill>
              </a:rPr>
              <a:t>Это клеймо завода «Красный боевик» или  «Котовский завод пластмасс</a:t>
            </a:r>
            <a:r>
              <a:rPr lang="ru-RU" sz="2400" b="1" dirty="0" smtClean="0">
                <a:solidFill>
                  <a:srgbClr val="3D4C20"/>
                </a:solidFill>
              </a:rPr>
              <a:t>».</a:t>
            </a:r>
            <a:endParaRPr lang="ru-RU" sz="2400" b="1" dirty="0" smtClean="0">
              <a:solidFill>
                <a:srgbClr val="3D4C20"/>
              </a:solidFill>
            </a:endParaRPr>
          </a:p>
          <a:p>
            <a:r>
              <a:rPr lang="ru-RU" sz="2400" b="1" dirty="0" smtClean="0">
                <a:solidFill>
                  <a:srgbClr val="3D4C20"/>
                </a:solidFill>
              </a:rPr>
              <a:t>Завод был построен еще в 1915 году как  предприятие  оборонного назначения по указу Николая II </a:t>
            </a:r>
            <a:endParaRPr lang="ru-RU" sz="2400" b="1" dirty="0">
              <a:solidFill>
                <a:srgbClr val="3D4C2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393c3aeebd53-19bd-4b2b-b9c9-f85d532a6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1584176" cy="1584176"/>
          </a:xfrm>
          <a:prstGeom prst="rect">
            <a:avLst/>
          </a:prstGeom>
          <a:noFill/>
        </p:spPr>
      </p:pic>
      <p:pic>
        <p:nvPicPr>
          <p:cNvPr id="3" name="Рисунок 2" descr="G:\куклы фото\эмблема завода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005064"/>
            <a:ext cx="187220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G:\куклы фото\логотип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077072"/>
            <a:ext cx="172819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87624" y="3284984"/>
            <a:ext cx="7598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3D4C20"/>
                </a:solidFill>
              </a:rPr>
              <a:t>Логотип завода и клеймо, которым клеймили игрушки</a:t>
            </a:r>
            <a:endParaRPr lang="ru-RU" sz="2400" b="1" dirty="0">
              <a:solidFill>
                <a:srgbClr val="3D4C2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824" y="1628800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D4C20"/>
                </a:solidFill>
              </a:rPr>
              <a:t>Игрушки  </a:t>
            </a:r>
            <a:r>
              <a:rPr lang="ru-RU" sz="2400" b="1" dirty="0" smtClean="0">
                <a:solidFill>
                  <a:srgbClr val="3D4C20"/>
                </a:solidFill>
              </a:rPr>
              <a:t>какое-то время клеймили знаменитым ромбом с тремя </a:t>
            </a:r>
            <a:r>
              <a:rPr lang="ru-RU" sz="2400" b="1" dirty="0" smtClean="0">
                <a:solidFill>
                  <a:srgbClr val="3D4C20"/>
                </a:solidFill>
              </a:rPr>
              <a:t>буквами ЗКБ (Завод Красный Боевик)</a:t>
            </a:r>
            <a:endParaRPr lang="ru-RU" sz="2400" b="1" dirty="0">
              <a:solidFill>
                <a:srgbClr val="3D4C2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001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548680"/>
            <a:ext cx="6134100" cy="3448051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043608" y="4077072"/>
            <a:ext cx="705678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293315"/>
                </a:solidFill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93315"/>
                </a:solidFill>
                <a:effectLst/>
                <a:ea typeface="Calibri" pitchFamily="34" charset="0"/>
                <a:cs typeface="Times New Roman" pitchFamily="18" charset="0"/>
              </a:rPr>
              <a:t> советское время предприятие было засекречено, но широкую известность и даже славу приобрела его гражданская продукция – игрушки, в частности знаменитая кукла-неваляшка. Надо сказать, что снаряды, которые выпускал тогда завод, тоже называли «неваляшками» — из военной хитрости.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293315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384</Words>
  <Application>Microsoft Office PowerPoint</Application>
  <PresentationFormat>Экран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Семейная реликвия История реликвии моей семьи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Информационные 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admin</cp:lastModifiedBy>
  <cp:revision>33</cp:revision>
  <dcterms:created xsi:type="dcterms:W3CDTF">2017-07-12T07:25:00Z</dcterms:created>
  <dcterms:modified xsi:type="dcterms:W3CDTF">2023-02-17T07:41:39Z</dcterms:modified>
</cp:coreProperties>
</file>